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r>
              <a:rPr lang="ar-EG" dirty="0" smtClean="0"/>
              <a:t>المحاضرة السادسة</a:t>
            </a:r>
            <a:br>
              <a:rPr lang="ar-EG" dirty="0" smtClean="0"/>
            </a:br>
            <a:r>
              <a:rPr lang="ar-EG" dirty="0" smtClean="0"/>
              <a:t>أنواع العناوين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229600" cy="3962400"/>
          </a:xfrm>
        </p:spPr>
        <p:txBody>
          <a:bodyPr>
            <a:normAutofit fontScale="85000" lnSpcReduction="20000"/>
          </a:bodyPr>
          <a:lstStyle/>
          <a:p>
            <a:pPr algn="r">
              <a:buNone/>
            </a:pPr>
            <a:r>
              <a:rPr lang="en-US" sz="4800" dirty="0" smtClean="0"/>
              <a:t>  </a:t>
            </a:r>
            <a:r>
              <a:rPr lang="ar-EG" sz="4800" dirty="0" smtClean="0"/>
              <a:t>- 5 أنواع لعنوان الإعلان :</a:t>
            </a:r>
          </a:p>
          <a:p>
            <a:pPr algn="r">
              <a:buNone/>
            </a:pPr>
            <a:r>
              <a:rPr lang="ar-EG" sz="4800" dirty="0" smtClean="0"/>
              <a:t>- الحاسم .</a:t>
            </a:r>
          </a:p>
          <a:p>
            <a:pPr algn="r">
              <a:buNone/>
            </a:pPr>
            <a:r>
              <a:rPr lang="ar-EG" sz="4800" dirty="0" smtClean="0"/>
              <a:t>- الآمر .</a:t>
            </a:r>
          </a:p>
          <a:p>
            <a:pPr algn="r">
              <a:buNone/>
            </a:pPr>
            <a:r>
              <a:rPr lang="ar-EG" sz="4800" dirty="0" smtClean="0"/>
              <a:t>- المعنى المزدوج .</a:t>
            </a:r>
          </a:p>
          <a:p>
            <a:pPr algn="r">
              <a:buNone/>
            </a:pPr>
            <a:r>
              <a:rPr lang="ar-EG" sz="4800" dirty="0" smtClean="0"/>
              <a:t>- تباين الألفاظ .</a:t>
            </a:r>
          </a:p>
          <a:p>
            <a:pPr algn="r">
              <a:buNone/>
            </a:pPr>
            <a:r>
              <a:rPr lang="ar-EG" sz="4800" dirty="0" smtClean="0"/>
              <a:t>- الطرفة أو النكتة .</a:t>
            </a:r>
          </a:p>
          <a:p>
            <a:pPr algn="r">
              <a:buNone/>
            </a:pPr>
            <a:endParaRPr lang="ar-EG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7772400" cy="1219200"/>
          </a:xfrm>
        </p:spPr>
        <p:txBody>
          <a:bodyPr/>
          <a:lstStyle/>
          <a:p>
            <a:r>
              <a:rPr lang="ar-EG" dirty="0" smtClean="0"/>
              <a:t>تعليمات هامة </a:t>
            </a:r>
            <a:r>
              <a:rPr lang="ar-EG" dirty="0" smtClean="0"/>
              <a:t>لكتابة </a:t>
            </a:r>
            <a:r>
              <a:rPr lang="ar-EG" dirty="0" smtClean="0"/>
              <a:t>العنوان 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828800"/>
            <a:ext cx="8153400" cy="4191000"/>
          </a:xfrm>
        </p:spPr>
        <p:txBody>
          <a:bodyPr>
            <a:normAutofit/>
          </a:bodyPr>
          <a:lstStyle/>
          <a:p>
            <a:pPr algn="r">
              <a:buFontTx/>
              <a:buChar char="-"/>
            </a:pPr>
            <a:r>
              <a:rPr lang="ar-EG" sz="4800" dirty="0" smtClean="0">
                <a:solidFill>
                  <a:schemeClr val="tx1"/>
                </a:solidFill>
              </a:rPr>
              <a:t>6 إرشادات هامة :</a:t>
            </a:r>
          </a:p>
          <a:p>
            <a:pPr algn="r">
              <a:buFontTx/>
              <a:buChar char="-"/>
            </a:pPr>
            <a:r>
              <a:rPr lang="ar-EG" sz="4800" dirty="0" smtClean="0">
                <a:solidFill>
                  <a:schemeClr val="tx1"/>
                </a:solidFill>
              </a:rPr>
              <a:t>مثل الإيجاز – الوضوح .... إلى آخره .</a:t>
            </a:r>
          </a:p>
          <a:p>
            <a:pPr algn="r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338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EG" sz="4400" dirty="0" smtClean="0">
                <a:solidFill>
                  <a:schemeClr val="tx1"/>
                </a:solidFill>
              </a:rPr>
              <a:t>- هناك </a:t>
            </a:r>
            <a:r>
              <a:rPr lang="ar-EG" sz="4400" dirty="0" smtClean="0">
                <a:solidFill>
                  <a:schemeClr val="tx1"/>
                </a:solidFill>
              </a:rPr>
              <a:t>الكلمات أصبحت </a:t>
            </a:r>
            <a:r>
              <a:rPr lang="ar-EG" sz="4400" dirty="0" smtClean="0">
                <a:solidFill>
                  <a:schemeClr val="tx1"/>
                </a:solidFill>
              </a:rPr>
              <a:t>مثل الكليشية مثل :</a:t>
            </a:r>
          </a:p>
          <a:p>
            <a:pPr algn="r">
              <a:buNone/>
            </a:pPr>
            <a:r>
              <a:rPr lang="ar-EG" dirty="0" smtClean="0">
                <a:solidFill>
                  <a:schemeClr val="tx1"/>
                </a:solidFill>
              </a:rPr>
              <a:t>- طازج </a:t>
            </a:r>
          </a:p>
          <a:p>
            <a:pPr algn="r">
              <a:buNone/>
            </a:pPr>
            <a:r>
              <a:rPr lang="ar-EG" dirty="0" smtClean="0">
                <a:solidFill>
                  <a:schemeClr val="tx1"/>
                </a:solidFill>
              </a:rPr>
              <a:t>- حجم كبير </a:t>
            </a:r>
          </a:p>
          <a:p>
            <a:pPr algn="r">
              <a:buNone/>
            </a:pPr>
            <a:r>
              <a:rPr lang="ar-EG" dirty="0" smtClean="0">
                <a:solidFill>
                  <a:schemeClr val="tx1"/>
                </a:solidFill>
              </a:rPr>
              <a:t>- هذه الكلمات هى المؤثرة فعلاً ولكن :</a:t>
            </a:r>
          </a:p>
          <a:p>
            <a:pPr algn="r">
              <a:buNone/>
            </a:pPr>
            <a:r>
              <a:rPr lang="ar-EG" dirty="0" smtClean="0">
                <a:solidFill>
                  <a:schemeClr val="tx1"/>
                </a:solidFill>
              </a:rPr>
              <a:t>- لاينصح بإعادة الاستخدام .... الابتكار هو الأفضل 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0" y="24384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FRESH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038600" y="29718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KING – GIANT SIZE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80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المحاضرة السادسة أنواع العناوين</vt:lpstr>
      <vt:lpstr>تعليمات هامة لكتابة العنوان :</vt:lpstr>
      <vt:lpstr>Slide 3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قسم الإعلام</dc:title>
  <dc:creator>A</dc:creator>
  <cp:lastModifiedBy>A</cp:lastModifiedBy>
  <cp:revision>16</cp:revision>
  <dcterms:created xsi:type="dcterms:W3CDTF">2020-03-26T13:21:23Z</dcterms:created>
  <dcterms:modified xsi:type="dcterms:W3CDTF">2020-03-29T12:05:48Z</dcterms:modified>
</cp:coreProperties>
</file>